
<file path=[Content_Types].xml><?xml version="1.0" encoding="utf-8"?>
<Types xmlns="http://schemas.openxmlformats.org/package/2006/content-types">
  <Default Extension="png" ContentType="image/png"/>
  <Default Extension="bin" ContentType="application/vnd.ms-office.activeX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activeX/activeX1.xml" ContentType="application/vnd.ms-office.activeX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DFDE7"/>
    <a:srgbClr val="DCEC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3" autoAdjust="0"/>
    <p:restoredTop sz="94660"/>
  </p:normalViewPr>
  <p:slideViewPr>
    <p:cSldViewPr snapToGrid="0">
      <p:cViewPr varScale="1">
        <p:scale>
          <a:sx n="68" d="100"/>
          <a:sy n="68" d="100"/>
        </p:scale>
        <p:origin x="78" y="2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activeX/_rels/activeX1.xml.rels><?xml version="1.0" encoding="UTF-8" standalone="yes"?>
<Relationships xmlns="http://schemas.openxmlformats.org/package/2006/relationships"><Relationship Id="rId1" Type="http://schemas.microsoft.com/office/2006/relationships/activeXControlBinary" Target="activeX1.bin"/></Relationships>
</file>

<file path=ppt/activeX/activeX1.xml><?xml version="1.0" encoding="utf-8"?>
<ax:ocx xmlns:ax="http://schemas.microsoft.com/office/2006/activeX" xmlns:r="http://schemas.openxmlformats.org/officeDocument/2006/relationships" ax:classid="{D27CDB6E-AE6D-11CF-96B8-444553540000}" ax:persistence="persistStorage" r:id="rId1"/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83E1F-CFB5-41C9-9C5F-AAC473C2DB46}" type="datetimeFigureOut">
              <a:rPr lang="es-CO" smtClean="0"/>
              <a:t>14/11/2015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FA575E-C495-4EA0-984B-405C759D4D8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9400319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83E1F-CFB5-41C9-9C5F-AAC473C2DB46}" type="datetimeFigureOut">
              <a:rPr lang="es-CO" smtClean="0"/>
              <a:t>14/11/2015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FA575E-C495-4EA0-984B-405C759D4D8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9313549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83E1F-CFB5-41C9-9C5F-AAC473C2DB46}" type="datetimeFigureOut">
              <a:rPr lang="es-CO" smtClean="0"/>
              <a:t>14/11/2015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FA575E-C495-4EA0-984B-405C759D4D8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9090468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83E1F-CFB5-41C9-9C5F-AAC473C2DB46}" type="datetimeFigureOut">
              <a:rPr lang="es-CO" smtClean="0"/>
              <a:t>14/11/2015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FA575E-C495-4EA0-984B-405C759D4D8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4132942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83E1F-CFB5-41C9-9C5F-AAC473C2DB46}" type="datetimeFigureOut">
              <a:rPr lang="es-CO" smtClean="0"/>
              <a:t>14/11/2015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FA575E-C495-4EA0-984B-405C759D4D8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836266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83E1F-CFB5-41C9-9C5F-AAC473C2DB46}" type="datetimeFigureOut">
              <a:rPr lang="es-CO" smtClean="0"/>
              <a:t>14/11/2015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FA575E-C495-4EA0-984B-405C759D4D8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1864448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83E1F-CFB5-41C9-9C5F-AAC473C2DB46}" type="datetimeFigureOut">
              <a:rPr lang="es-CO" smtClean="0"/>
              <a:t>14/11/2015</a:t>
            </a:fld>
            <a:endParaRPr lang="es-CO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FA575E-C495-4EA0-984B-405C759D4D8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6238381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83E1F-CFB5-41C9-9C5F-AAC473C2DB46}" type="datetimeFigureOut">
              <a:rPr lang="es-CO" smtClean="0"/>
              <a:t>14/11/2015</a:t>
            </a:fld>
            <a:endParaRPr lang="es-CO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FA575E-C495-4EA0-984B-405C759D4D8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9378997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83E1F-CFB5-41C9-9C5F-AAC473C2DB46}" type="datetimeFigureOut">
              <a:rPr lang="es-CO" smtClean="0"/>
              <a:t>14/11/2015</a:t>
            </a:fld>
            <a:endParaRPr lang="es-CO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FA575E-C495-4EA0-984B-405C759D4D8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8356796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83E1F-CFB5-41C9-9C5F-AAC473C2DB46}" type="datetimeFigureOut">
              <a:rPr lang="es-CO" smtClean="0"/>
              <a:t>14/11/2015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FA575E-C495-4EA0-984B-405C759D4D8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7337733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83E1F-CFB5-41C9-9C5F-AAC473C2DB46}" type="datetimeFigureOut">
              <a:rPr lang="es-CO" smtClean="0"/>
              <a:t>14/11/2015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FA575E-C495-4EA0-984B-405C759D4D8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2122012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583E1F-CFB5-41C9-9C5F-AAC473C2DB46}" type="datetimeFigureOut">
              <a:rPr lang="es-CO" smtClean="0"/>
              <a:t>14/11/2015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FA575E-C495-4EA0-984B-405C759D4D8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0211731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png"/><Relationship Id="rId5" Type="http://schemas.openxmlformats.org/officeDocument/2006/relationships/slide" Target="slide4.xml"/><Relationship Id="rId4" Type="http://schemas.openxmlformats.org/officeDocument/2006/relationships/hyperlink" Target="file:///C:\Users\01062-12\Desktop\TRABAJO_FINAL_NOMINA_INFORMATICA%20WV.doc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control" Target="../activeX/activeX1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4.wmf"/><Relationship Id="rId4" Type="http://schemas.openxmlformats.org/officeDocument/2006/relationships/slide" Target="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2125013" y="283335"/>
            <a:ext cx="6684135" cy="923330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1002">
            <a:schemeClr val="lt2"/>
          </a:fillRef>
          <a:effectRef idx="0">
            <a:scrgbClr r="0" g="0" b="0"/>
          </a:effectRef>
          <a:fontRef idx="major"/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5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+mn-lt"/>
              </a:rPr>
              <a:t>WINDOWS 8</a:t>
            </a:r>
            <a:endParaRPr lang="es-ES" sz="54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  <a:latin typeface="+mn-lt"/>
            </a:endParaRPr>
          </a:p>
        </p:txBody>
      </p:sp>
      <p:sp>
        <p:nvSpPr>
          <p:cNvPr id="5" name="Rectángulo redondeado 4">
            <a:hlinkClick r:id="rId2" action="ppaction://hlinksldjump"/>
          </p:cNvPr>
          <p:cNvSpPr/>
          <p:nvPr/>
        </p:nvSpPr>
        <p:spPr>
          <a:xfrm>
            <a:off x="953037" y="1944710"/>
            <a:ext cx="5112912" cy="60530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CO" sz="3600" dirty="0" smtClean="0"/>
              <a:t>Definición</a:t>
            </a:r>
            <a:endParaRPr lang="es-CO" sz="3600" dirty="0"/>
          </a:p>
        </p:txBody>
      </p:sp>
      <p:sp>
        <p:nvSpPr>
          <p:cNvPr id="6" name="Rectángulo redondeado 5">
            <a:hlinkClick r:id="rId3" action="ppaction://hlinksldjump"/>
          </p:cNvPr>
          <p:cNvSpPr/>
          <p:nvPr/>
        </p:nvSpPr>
        <p:spPr>
          <a:xfrm>
            <a:off x="953037" y="2724611"/>
            <a:ext cx="5112912" cy="60530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CO" sz="3600" dirty="0" smtClean="0"/>
              <a:t>Partes fundamentales</a:t>
            </a:r>
            <a:endParaRPr lang="es-CO" sz="3600" dirty="0"/>
          </a:p>
        </p:txBody>
      </p:sp>
      <p:sp>
        <p:nvSpPr>
          <p:cNvPr id="7" name="Rectángulo redondeado 6">
            <a:hlinkClick r:id="rId4" action="ppaction://hlinkfile"/>
          </p:cNvPr>
          <p:cNvSpPr/>
          <p:nvPr/>
        </p:nvSpPr>
        <p:spPr>
          <a:xfrm>
            <a:off x="953037" y="3504512"/>
            <a:ext cx="5112912" cy="60530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CO" sz="3600" dirty="0" smtClean="0"/>
              <a:t>Documento Word</a:t>
            </a:r>
            <a:endParaRPr lang="es-CO" sz="3600" dirty="0"/>
          </a:p>
        </p:txBody>
      </p:sp>
      <p:sp>
        <p:nvSpPr>
          <p:cNvPr id="8" name="Rectángulo redondeado 7"/>
          <p:cNvSpPr/>
          <p:nvPr/>
        </p:nvSpPr>
        <p:spPr>
          <a:xfrm>
            <a:off x="953037" y="4326269"/>
            <a:ext cx="5112912" cy="60530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CO" sz="3600" dirty="0" smtClean="0"/>
              <a:t>Libro Excel</a:t>
            </a:r>
            <a:endParaRPr lang="es-CO" sz="3600" dirty="0"/>
          </a:p>
        </p:txBody>
      </p:sp>
      <p:sp>
        <p:nvSpPr>
          <p:cNvPr id="9" name="Rectángulo redondeado 8">
            <a:hlinkClick r:id="rId5" action="ppaction://hlinksldjump"/>
          </p:cNvPr>
          <p:cNvSpPr/>
          <p:nvPr/>
        </p:nvSpPr>
        <p:spPr>
          <a:xfrm>
            <a:off x="953037" y="5148026"/>
            <a:ext cx="5112912" cy="60530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CO" sz="3600" dirty="0" smtClean="0"/>
              <a:t>Video</a:t>
            </a:r>
            <a:endParaRPr lang="es-CO" sz="3600" dirty="0"/>
          </a:p>
        </p:txBody>
      </p:sp>
      <p:pic>
        <p:nvPicPr>
          <p:cNvPr id="10" name="Imagen 9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825803" y="1944711"/>
            <a:ext cx="4520485" cy="2768957"/>
          </a:xfrm>
          <a:prstGeom prst="rect">
            <a:avLst/>
          </a:prstGeom>
        </p:spPr>
      </p:pic>
      <p:sp>
        <p:nvSpPr>
          <p:cNvPr id="11" name="CuadroTexto 10"/>
          <p:cNvSpPr txBox="1"/>
          <p:nvPr/>
        </p:nvSpPr>
        <p:spPr>
          <a:xfrm>
            <a:off x="6825802" y="4931576"/>
            <a:ext cx="4520485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050" dirty="0" smtClean="0"/>
              <a:t>Fuente: http://www.taringa.net/comunidades/pc-gamers/6407585/Consulta-Rendimiento-de-juegos-en-Windows-8.html</a:t>
            </a:r>
            <a:endParaRPr lang="es-CO" sz="1050" dirty="0"/>
          </a:p>
        </p:txBody>
      </p:sp>
    </p:spTree>
    <p:extLst>
      <p:ext uri="{BB962C8B-B14F-4D97-AF65-F5344CB8AC3E}">
        <p14:creationId xmlns:p14="http://schemas.microsoft.com/office/powerpoint/2010/main" val="1306814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2125013" y="283335"/>
            <a:ext cx="6684135" cy="923330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1002">
            <a:schemeClr val="lt2"/>
          </a:fillRef>
          <a:effectRef idx="0">
            <a:scrgbClr r="0" g="0" b="0"/>
          </a:effectRef>
          <a:fontRef idx="major"/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5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+mn-lt"/>
              </a:rPr>
              <a:t>Definición</a:t>
            </a:r>
            <a:endParaRPr lang="es-ES" sz="54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  <a:latin typeface="+mn-lt"/>
            </a:endParaRPr>
          </a:p>
        </p:txBody>
      </p:sp>
      <p:sp>
        <p:nvSpPr>
          <p:cNvPr id="3" name="CuadroTexto 2"/>
          <p:cNvSpPr txBox="1"/>
          <p:nvPr/>
        </p:nvSpPr>
        <p:spPr>
          <a:xfrm>
            <a:off x="5975798" y="1534782"/>
            <a:ext cx="4842457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200" b="1" dirty="0"/>
              <a:t>Windows 8</a:t>
            </a:r>
            <a:r>
              <a:rPr lang="es-CO" sz="3200" dirty="0"/>
              <a:t> es un sistema </a:t>
            </a:r>
            <a:r>
              <a:rPr lang="es-CO" sz="3200" dirty="0" smtClean="0"/>
              <a:t>operativo </a:t>
            </a:r>
            <a:r>
              <a:rPr lang="es-CO" sz="3200" dirty="0"/>
              <a:t>diseñado por Microsoft. Su mayor diferencia con las versiones anteriores de </a:t>
            </a:r>
            <a:r>
              <a:rPr lang="es-CO" sz="3200" b="1" dirty="0"/>
              <a:t>Windows</a:t>
            </a:r>
            <a:r>
              <a:rPr lang="es-CO" sz="3200" dirty="0"/>
              <a:t> es que presenta cambios en el menú de inicio, en la interacción y en la conectividad.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6214" y="1712556"/>
            <a:ext cx="5525037" cy="3735208"/>
          </a:xfrm>
          <a:prstGeom prst="rect">
            <a:avLst/>
          </a:prstGeom>
        </p:spPr>
      </p:pic>
      <p:sp>
        <p:nvSpPr>
          <p:cNvPr id="5" name="CuadroTexto 4"/>
          <p:cNvSpPr txBox="1"/>
          <p:nvPr/>
        </p:nvSpPr>
        <p:spPr>
          <a:xfrm>
            <a:off x="296214" y="5676656"/>
            <a:ext cx="467503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100" dirty="0" smtClean="0"/>
              <a:t>http://www.informaticamoderna.com/Mic_Win.htm</a:t>
            </a:r>
            <a:endParaRPr lang="es-CO" sz="1100" dirty="0"/>
          </a:p>
        </p:txBody>
      </p:sp>
      <p:sp>
        <p:nvSpPr>
          <p:cNvPr id="6" name="Flecha arriba 5">
            <a:hlinkClick r:id="rId3" action="ppaction://hlinksldjump"/>
          </p:cNvPr>
          <p:cNvSpPr/>
          <p:nvPr/>
        </p:nvSpPr>
        <p:spPr>
          <a:xfrm>
            <a:off x="10972802" y="5922499"/>
            <a:ext cx="633045" cy="562439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76930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2125013" y="283335"/>
            <a:ext cx="6684135" cy="923330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1002">
            <a:schemeClr val="lt2"/>
          </a:fillRef>
          <a:effectRef idx="0">
            <a:scrgbClr r="0" g="0" b="0"/>
          </a:effectRef>
          <a:fontRef idx="major"/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5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+mn-lt"/>
              </a:rPr>
              <a:t>Partes Fundamentales</a:t>
            </a:r>
            <a:endParaRPr lang="es-ES" sz="54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  <a:latin typeface="+mn-lt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372412" y="1530440"/>
            <a:ext cx="4843532" cy="769441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1002">
            <a:schemeClr val="lt2"/>
          </a:fillRef>
          <a:effectRef idx="0">
            <a:scrgbClr r="0" g="0" b="0"/>
          </a:effectRef>
          <a:fontRef idx="major"/>
        </p:style>
        <p:txBody>
          <a:bodyPr wrap="square" lIns="91440" tIns="45720" rIns="91440" bIns="45720">
            <a:spAutoFit/>
          </a:bodyPr>
          <a:lstStyle/>
          <a:p>
            <a:r>
              <a:rPr lang="es-ES" sz="4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+mn-lt"/>
              </a:rPr>
              <a:t>Escritorio</a:t>
            </a:r>
            <a:endParaRPr lang="es-ES" sz="44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  <a:latin typeface="+mn-lt"/>
            </a:endParaRPr>
          </a:p>
        </p:txBody>
      </p:sp>
      <p:sp>
        <p:nvSpPr>
          <p:cNvPr id="4" name="Rectángulo 3"/>
          <p:cNvSpPr/>
          <p:nvPr/>
        </p:nvSpPr>
        <p:spPr>
          <a:xfrm>
            <a:off x="6259132" y="1530440"/>
            <a:ext cx="4456091" cy="76944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r>
              <a:rPr lang="es-ES" sz="4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+mn-lt"/>
              </a:rPr>
              <a:t>Iconos</a:t>
            </a:r>
            <a:endParaRPr lang="es-ES" sz="44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  <a:latin typeface="+mn-lt"/>
            </a:endParaRPr>
          </a:p>
        </p:txBody>
      </p:sp>
      <p:sp>
        <p:nvSpPr>
          <p:cNvPr id="5" name="Rectángulo 4"/>
          <p:cNvSpPr/>
          <p:nvPr/>
        </p:nvSpPr>
        <p:spPr>
          <a:xfrm>
            <a:off x="6259132" y="4049035"/>
            <a:ext cx="4456092" cy="769441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1002">
            <a:schemeClr val="lt2"/>
          </a:fillRef>
          <a:effectRef idx="0">
            <a:scrgbClr r="0" g="0" b="0"/>
          </a:effectRef>
          <a:fontRef idx="major"/>
        </p:style>
        <p:txBody>
          <a:bodyPr wrap="square" lIns="91440" tIns="45720" rIns="91440" bIns="45720">
            <a:spAutoFit/>
          </a:bodyPr>
          <a:lstStyle/>
          <a:p>
            <a:r>
              <a:rPr lang="es-ES" sz="4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+mn-lt"/>
              </a:rPr>
              <a:t>Ventanas</a:t>
            </a:r>
            <a:endParaRPr lang="es-ES" sz="44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  <a:latin typeface="+mn-lt"/>
            </a:endParaRPr>
          </a:p>
        </p:txBody>
      </p:sp>
      <p:sp>
        <p:nvSpPr>
          <p:cNvPr id="6" name="Rectángulo 5"/>
          <p:cNvSpPr/>
          <p:nvPr/>
        </p:nvSpPr>
        <p:spPr>
          <a:xfrm>
            <a:off x="372412" y="4049035"/>
            <a:ext cx="4727622" cy="769441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1002">
            <a:schemeClr val="lt2"/>
          </a:fillRef>
          <a:effectRef idx="0">
            <a:scrgbClr r="0" g="0" b="0"/>
          </a:effectRef>
          <a:fontRef idx="major"/>
        </p:style>
        <p:txBody>
          <a:bodyPr wrap="square" lIns="91440" tIns="45720" rIns="91440" bIns="45720">
            <a:spAutoFit/>
          </a:bodyPr>
          <a:lstStyle/>
          <a:p>
            <a:r>
              <a:rPr lang="es-ES" sz="4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+mn-lt"/>
              </a:rPr>
              <a:t>Barra de Tareas</a:t>
            </a:r>
            <a:endParaRPr lang="es-ES" sz="44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  <a:latin typeface="+mn-lt"/>
            </a:endParaRPr>
          </a:p>
        </p:txBody>
      </p:sp>
      <p:sp>
        <p:nvSpPr>
          <p:cNvPr id="8" name="CuadroTexto 7"/>
          <p:cNvSpPr txBox="1"/>
          <p:nvPr/>
        </p:nvSpPr>
        <p:spPr>
          <a:xfrm>
            <a:off x="372412" y="2294709"/>
            <a:ext cx="484353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dirty="0">
                <a:solidFill>
                  <a:schemeClr val="bg1"/>
                </a:solidFill>
              </a:rPr>
              <a:t>Es el área principal de Windows, que aparece al arrancar el ordenador. Desde ella se accede a todas las herramientas, utilidades y  programas  instalados en el ordenador, mediante iconos de acceso directo, opciones de menú existentes en el botón Inicio de Windows</a:t>
            </a:r>
          </a:p>
        </p:txBody>
      </p:sp>
      <p:sp>
        <p:nvSpPr>
          <p:cNvPr id="9" name="CuadroTexto 8"/>
          <p:cNvSpPr txBox="1"/>
          <p:nvPr/>
        </p:nvSpPr>
        <p:spPr>
          <a:xfrm>
            <a:off x="6259132" y="2294709"/>
            <a:ext cx="445609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dirty="0">
                <a:solidFill>
                  <a:schemeClr val="bg1"/>
                </a:solidFill>
              </a:rPr>
              <a:t>Los iconos son elementos gráficos pequeños que se asocian con una aplicación que se ejecutará si se hace doble clic en ellos.</a:t>
            </a:r>
          </a:p>
        </p:txBody>
      </p:sp>
      <p:sp>
        <p:nvSpPr>
          <p:cNvPr id="10" name="CuadroTexto 9"/>
          <p:cNvSpPr txBox="1"/>
          <p:nvPr/>
        </p:nvSpPr>
        <p:spPr>
          <a:xfrm>
            <a:off x="372412" y="4951284"/>
            <a:ext cx="472762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dirty="0">
                <a:solidFill>
                  <a:schemeClr val="bg1"/>
                </a:solidFill>
              </a:rPr>
              <a:t>La barra de tareas es una barra que se ubica normalmente en la parte inferior de la pantalla del escritorio que le permite a un usuario de computadora acceder a cualquier programa abierto actualmente, inclusive si ese programa está minimizado.</a:t>
            </a:r>
          </a:p>
        </p:txBody>
      </p:sp>
      <p:sp>
        <p:nvSpPr>
          <p:cNvPr id="11" name="CuadroTexto 10"/>
          <p:cNvSpPr txBox="1"/>
          <p:nvPr/>
        </p:nvSpPr>
        <p:spPr>
          <a:xfrm>
            <a:off x="6259132" y="4910808"/>
            <a:ext cx="395302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dirty="0"/>
              <a:t> </a:t>
            </a:r>
            <a:r>
              <a:rPr lang="es-CO" dirty="0">
                <a:solidFill>
                  <a:schemeClr val="bg1"/>
                </a:solidFill>
              </a:rPr>
              <a:t>la ventana es una herramienta con la cual tu puedes visualizar distintas aplicaciones en forma simple o varias al mismo tiempo ventana es interfaz visual para el usuario y la </a:t>
            </a:r>
            <a:r>
              <a:rPr lang="es-CO" dirty="0" smtClean="0">
                <a:solidFill>
                  <a:schemeClr val="bg1"/>
                </a:solidFill>
              </a:rPr>
              <a:t>información</a:t>
            </a:r>
            <a:endParaRPr lang="es-CO" dirty="0">
              <a:solidFill>
                <a:schemeClr val="bg1"/>
              </a:solidFill>
            </a:endParaRPr>
          </a:p>
        </p:txBody>
      </p:sp>
      <p:sp>
        <p:nvSpPr>
          <p:cNvPr id="12" name="Flecha arriba 11">
            <a:hlinkClick r:id="rId3" action="ppaction://hlinksldjump"/>
          </p:cNvPr>
          <p:cNvSpPr/>
          <p:nvPr/>
        </p:nvSpPr>
        <p:spPr>
          <a:xfrm>
            <a:off x="11169748" y="5922499"/>
            <a:ext cx="576775" cy="562439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755918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2125013" y="283335"/>
            <a:ext cx="6684135" cy="923330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1002">
            <a:schemeClr val="lt2"/>
          </a:fillRef>
          <a:effectRef idx="0">
            <a:scrgbClr r="0" g="0" b="0"/>
          </a:effectRef>
          <a:fontRef idx="major"/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5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+mn-lt"/>
              </a:rPr>
              <a:t>Video</a:t>
            </a:r>
            <a:endParaRPr lang="es-ES" sz="54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  <a:latin typeface="+mn-lt"/>
            </a:endParaRPr>
          </a:p>
        </p:txBody>
      </p:sp>
      <p:sp>
        <p:nvSpPr>
          <p:cNvPr id="4" name="Flecha arriba 3">
            <a:hlinkClick r:id="rId4" action="ppaction://hlinksldjump"/>
          </p:cNvPr>
          <p:cNvSpPr/>
          <p:nvPr/>
        </p:nvSpPr>
        <p:spPr>
          <a:xfrm>
            <a:off x="11169748" y="5922499"/>
            <a:ext cx="745587" cy="562439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</p:spTree>
    <p:controls>
      <mc:AlternateContent xmlns:mc="http://schemas.openxmlformats.org/markup-compatibility/2006">
        <mc:Choice xmlns:v="urn:schemas-microsoft-com:vml" Requires="v">
          <p:control spid="1029" name="ShockwaveFlash1" r:id="rId2" imgW="9861480" imgH="5078520"/>
        </mc:Choice>
        <mc:Fallback>
          <p:control name="ShockwaveFlash1" r:id="rId2" imgW="9861480" imgH="5078520">
            <p:pic>
              <p:nvPicPr>
                <p:cNvPr id="3" name="ShockwaveFlash1"/>
                <p:cNvPicPr>
                  <a:picLocks/>
                </p:cNvPicPr>
                <p:nvPr/>
              </p:nvPicPr>
              <p:blipFill>
                <a:blip r:embed="rId5"/>
                <a:stretch>
                  <a:fillRect/>
                </a:stretch>
              </p:blipFill>
              <p:spPr>
                <a:xfrm>
                  <a:off x="1125538" y="1406525"/>
                  <a:ext cx="9861330" cy="5078413"/>
                </a:xfrm>
                <a:prstGeom prst="rect">
                  <a:avLst/>
                </a:prstGeom>
              </p:spPr>
            </p:pic>
          </p:control>
        </mc:Fallback>
      </mc:AlternateContent>
    </p:controls>
    <p:extLst>
      <p:ext uri="{BB962C8B-B14F-4D97-AF65-F5344CB8AC3E}">
        <p14:creationId xmlns:p14="http://schemas.microsoft.com/office/powerpoint/2010/main" val="1726211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94</TotalTime>
  <Words>120</Words>
  <Application>Microsoft Office PowerPoint</Application>
  <PresentationFormat>Panorámica</PresentationFormat>
  <Paragraphs>20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01062-12</dc:creator>
  <cp:lastModifiedBy>01062-12</cp:lastModifiedBy>
  <cp:revision>8</cp:revision>
  <dcterms:created xsi:type="dcterms:W3CDTF">2015-11-14T11:41:47Z</dcterms:created>
  <dcterms:modified xsi:type="dcterms:W3CDTF">2015-11-14T13:16:38Z</dcterms:modified>
</cp:coreProperties>
</file>